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432" r:id="rId3"/>
    <p:sldId id="503" r:id="rId4"/>
    <p:sldId id="675" r:id="rId5"/>
    <p:sldId id="538" r:id="rId6"/>
    <p:sldId id="518" r:id="rId7"/>
    <p:sldId id="636" r:id="rId8"/>
    <p:sldId id="485" r:id="rId9"/>
    <p:sldId id="458" r:id="rId10"/>
    <p:sldId id="459" r:id="rId11"/>
    <p:sldId id="501" r:id="rId13"/>
    <p:sldId id="520" r:id="rId14"/>
    <p:sldId id="521" r:id="rId15"/>
    <p:sldId id="540" r:id="rId16"/>
    <p:sldId id="539" r:id="rId17"/>
    <p:sldId id="523" r:id="rId18"/>
    <p:sldId id="532" r:id="rId19"/>
    <p:sldId id="505" r:id="rId20"/>
    <p:sldId id="506" r:id="rId21"/>
    <p:sldId id="507" r:id="rId22"/>
    <p:sldId id="510" r:id="rId23"/>
    <p:sldId id="527" r:id="rId24"/>
    <p:sldId id="478" r:id="rId25"/>
    <p:sldId id="487" r:id="rId26"/>
    <p:sldId id="531" r:id="rId27"/>
    <p:sldId id="511" r:id="rId28"/>
    <p:sldId id="512" r:id="rId29"/>
    <p:sldId id="535" r:id="rId30"/>
    <p:sldId id="477" r:id="rId31"/>
    <p:sldId id="513" r:id="rId32"/>
    <p:sldId id="467" r:id="rId33"/>
    <p:sldId id="471" r:id="rId34"/>
    <p:sldId id="472" r:id="rId35"/>
    <p:sldId id="479" r:id="rId36"/>
    <p:sldId id="514" r:id="rId37"/>
    <p:sldId id="541" r:id="rId38"/>
    <p:sldId id="470" r:id="rId39"/>
    <p:sldId id="491" r:id="rId40"/>
    <p:sldId id="474" r:id="rId41"/>
    <p:sldId id="475" r:id="rId42"/>
    <p:sldId id="476" r:id="rId43"/>
    <p:sldId id="484" r:id="rId44"/>
    <p:sldId id="536" r:id="rId45"/>
    <p:sldId id="676" r:id="rId46"/>
    <p:sldId id="537" r:id="rId47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6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6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6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6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6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6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6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6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6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0" Type="http://schemas.openxmlformats.org/officeDocument/2006/relationships/tableStyles" Target="tableStyles.xml"/><Relationship Id="rId5" Type="http://schemas.openxmlformats.org/officeDocument/2006/relationships/slide" Target="slides/slide3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hyperlink" Target="http://grs.zju.edu.cn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cmm.zju.edu.cn/chinese/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